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handoutMasterIdLst>
    <p:handoutMasterId r:id="rId20"/>
  </p:handoutMasterIdLst>
  <p:sldIdLst>
    <p:sldId id="274" r:id="rId2"/>
    <p:sldId id="263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4" r:id="rId13"/>
    <p:sldId id="269" r:id="rId14"/>
    <p:sldId id="270" r:id="rId15"/>
    <p:sldId id="272" r:id="rId16"/>
    <p:sldId id="271" r:id="rId17"/>
    <p:sldId id="273" r:id="rId18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74D48-075C-420A-8026-CBF3B80F3C1E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596F5-D46C-4665-9678-53C09D3980F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20151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17E36-ACC5-4964-AF09-0220D1EC7397}" type="datetimeFigureOut">
              <a:rPr lang="en-US"/>
              <a:t>12/5/2016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03763-6978-4B3F-A7FA-3A5359F436A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62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3763-6978-4B3F-A7FA-3A5359F436A5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16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A096A9-7997-4B00-864C-7AA9FC941DB9}" type="datetimeFigureOut">
              <a:rPr lang="en-NZ" smtClean="0"/>
              <a:t>5/12/2016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E305FF-FD68-41ED-B12E-C410AFB980A4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Years:  3, 4 and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                 By: The Totara Room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601213" cy="29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758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649491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Mrs Bruce was determined there’d be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A magnificent wall adding colour and glee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Stars and fish, Maui, planets and more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It became an art feature we all adore</a:t>
            </a:r>
          </a:p>
        </p:txBody>
      </p:sp>
    </p:spTree>
    <p:extLst>
      <p:ext uri="{BB962C8B-B14F-4D97-AF65-F5344CB8AC3E}">
        <p14:creationId xmlns:p14="http://schemas.microsoft.com/office/powerpoint/2010/main" val="606871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931224" cy="5649491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Sausages sizzled and the  funds came in</a:t>
            </a:r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To buy two chickens with fab Mrs </a:t>
            </a:r>
            <a:r>
              <a:rPr lang="en-NZ" dirty="0" err="1"/>
              <a:t>Binns</a:t>
            </a:r>
            <a:endParaRPr lang="en-NZ" dirty="0"/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Names they were given; Angel and Honey</a:t>
            </a:r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We baked with their eggs, but not to make money</a:t>
            </a:r>
          </a:p>
          <a:p>
            <a:pPr marL="36576" indent="0">
              <a:buNone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5411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28831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503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7931224" cy="5145435"/>
          </a:xfrm>
        </p:spPr>
        <p:txBody>
          <a:bodyPr vert="horz" anchor="t">
            <a:normAutofit/>
          </a:bodyPr>
          <a:lstStyle/>
          <a:p>
            <a:r>
              <a:rPr lang="en-NZ" dirty="0"/>
              <a:t>We’re not year sixes, there’s lots to achieve</a:t>
            </a:r>
          </a:p>
          <a:p>
            <a:endParaRPr lang="en-NZ" dirty="0"/>
          </a:p>
          <a:p>
            <a:r>
              <a:rPr lang="en-NZ" dirty="0"/>
              <a:t>Being year fives, we are just learning how to lead</a:t>
            </a:r>
          </a:p>
          <a:p>
            <a:endParaRPr lang="en-NZ" dirty="0"/>
          </a:p>
          <a:p>
            <a:r>
              <a:rPr lang="en-NZ" dirty="0"/>
              <a:t>This year is zooming by so fast</a:t>
            </a:r>
          </a:p>
          <a:p>
            <a:pPr marL="36576" indent="0">
              <a:buNone/>
            </a:pPr>
            <a:endParaRPr lang="en-NZ" dirty="0"/>
          </a:p>
          <a:p>
            <a:r>
              <a:rPr lang="en-NZ" dirty="0"/>
              <a:t>But we are absolutely having a blast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0692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003232" cy="5505475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/>
          </a:p>
          <a:p>
            <a:pPr marL="36576" indent="0">
              <a:buNone/>
            </a:pPr>
            <a:r>
              <a:rPr lang="en-NZ" dirty="0"/>
              <a:t>Getting our groove on, dancing through time</a:t>
            </a:r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Moving through decades as we keep the beat in line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Cowboys and robots doing their thing</a:t>
            </a:r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With everybody wearing their favourite bling.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31451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8650"/>
            <a:ext cx="8147248" cy="5577483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“All hands </a:t>
            </a:r>
            <a:r>
              <a:rPr lang="en-NZ" dirty="0" err="1"/>
              <a:t>hoay</a:t>
            </a:r>
            <a:r>
              <a:rPr lang="en-NZ" dirty="0"/>
              <a:t>” We’re sailing past Waiheke</a:t>
            </a:r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Making our crossing to </a:t>
            </a:r>
            <a:r>
              <a:rPr lang="en-NZ" dirty="0" err="1"/>
              <a:t>Motuihe</a:t>
            </a:r>
            <a:endParaRPr lang="en-NZ" dirty="0"/>
          </a:p>
          <a:p>
            <a:endParaRPr lang="en-NZ" dirty="0"/>
          </a:p>
          <a:p>
            <a:pPr marL="36576" indent="0">
              <a:buNone/>
            </a:pPr>
            <a:r>
              <a:rPr lang="en-NZ" dirty="0"/>
              <a:t>Potting and planting </a:t>
            </a:r>
            <a:r>
              <a:rPr lang="en-NZ" dirty="0" err="1"/>
              <a:t>kanuka</a:t>
            </a:r>
            <a:r>
              <a:rPr lang="en-NZ" dirty="0"/>
              <a:t> seeds</a:t>
            </a:r>
          </a:p>
          <a:p>
            <a:pPr marL="36576" indent="0">
              <a:buNone/>
            </a:pPr>
            <a:endParaRPr lang="en-NZ"/>
          </a:p>
          <a:p>
            <a:pPr marL="36576" indent="0">
              <a:buNone/>
            </a:pPr>
            <a:r>
              <a:rPr lang="en-NZ" dirty="0"/>
              <a:t>To help New Zealand's enviro needs</a:t>
            </a:r>
          </a:p>
        </p:txBody>
      </p:sp>
    </p:spTree>
    <p:extLst>
      <p:ext uri="{BB962C8B-B14F-4D97-AF65-F5344CB8AC3E}">
        <p14:creationId xmlns:p14="http://schemas.microsoft.com/office/powerpoint/2010/main" val="3553468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136904" cy="5721499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Auckland museum - what a day we had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The Gallipoli exhibit was quite fab!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We learned the ways volcanoes erupt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and how certain explosions can be abrupt.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98807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19256" cy="5649491"/>
          </a:xfrm>
        </p:spPr>
        <p:txBody>
          <a:bodyPr/>
          <a:lstStyle/>
          <a:p>
            <a:pPr marL="36576" indent="0">
              <a:buNone/>
            </a:pPr>
            <a:r>
              <a:rPr lang="en-NZ" dirty="0"/>
              <a:t>And now that is all from these fabulous years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We can certainly say for each year three big cheers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We have all learned so much about so many things</a:t>
            </a:r>
          </a:p>
          <a:p>
            <a:pPr marL="36576" indent="0">
              <a:buNone/>
            </a:pPr>
            <a:r>
              <a:rPr lang="en-NZ" dirty="0"/>
              <a:t> </a:t>
            </a:r>
          </a:p>
          <a:p>
            <a:pPr marL="36576" indent="0">
              <a:buNone/>
            </a:pPr>
            <a:r>
              <a:rPr lang="en-NZ" dirty="0"/>
              <a:t>And now for Year 6 – let us see what it brings! 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91996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17775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552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568952" cy="5433467"/>
          </a:xfrm>
        </p:spPr>
        <p:txBody>
          <a:bodyPr vert="horz" anchor="t">
            <a:normAutofit lnSpcReduction="10000"/>
          </a:bodyPr>
          <a:lstStyle/>
          <a:p>
            <a:pPr marL="36576" indent="0">
              <a:buNone/>
            </a:pPr>
            <a:r>
              <a:rPr lang="en-NZ" sz="2800" dirty="0"/>
              <a:t>We are only year three, not quite Oaks of the school</a:t>
            </a:r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r>
              <a:rPr lang="en-NZ" sz="2800" dirty="0"/>
              <a:t>But we still think that this year has been really quite cool</a:t>
            </a:r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r>
              <a:rPr lang="en-NZ" sz="2800" dirty="0"/>
              <a:t>We've worked independently, and with our peers</a:t>
            </a:r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endParaRPr lang="en-NZ" sz="2800" dirty="0"/>
          </a:p>
          <a:p>
            <a:pPr marL="36576" indent="0">
              <a:buNone/>
            </a:pPr>
            <a:r>
              <a:rPr lang="en-NZ" sz="2800" dirty="0"/>
              <a:t>So we can enter year four already and prepared.</a:t>
            </a:r>
          </a:p>
          <a:p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21361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5505475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r>
              <a:rPr lang="en-NZ" sz="3200" dirty="0"/>
              <a:t>Heading to J Rock to dance for our prize</a:t>
            </a:r>
          </a:p>
          <a:p>
            <a:pPr marL="36576" indent="0">
              <a:buNone/>
            </a:pPr>
            <a:endParaRPr lang="en-NZ" sz="3200" dirty="0"/>
          </a:p>
          <a:p>
            <a:pPr marL="36576" indent="0">
              <a:buNone/>
            </a:pPr>
            <a:r>
              <a:rPr lang="en-NZ" sz="3200" dirty="0"/>
              <a:t>Hoping our show would please audience eyes</a:t>
            </a:r>
          </a:p>
          <a:p>
            <a:pPr marL="36576" indent="0">
              <a:buNone/>
            </a:pPr>
            <a:endParaRPr lang="en-NZ" sz="3200"/>
          </a:p>
          <a:p>
            <a:pPr marL="36576" indent="0">
              <a:buNone/>
            </a:pPr>
            <a:r>
              <a:rPr lang="en-NZ" sz="3200" dirty="0"/>
              <a:t>The practice was fun the costumes just crazy</a:t>
            </a:r>
          </a:p>
          <a:p>
            <a:pPr marL="36576" indent="0">
              <a:buNone/>
            </a:pPr>
            <a:endParaRPr lang="en-NZ" sz="3200" dirty="0"/>
          </a:p>
          <a:p>
            <a:pPr marL="36576" indent="0">
              <a:buNone/>
            </a:pPr>
            <a:r>
              <a:rPr lang="en-NZ" sz="3200" dirty="0"/>
              <a:t>All for a great author; Margaret </a:t>
            </a:r>
            <a:r>
              <a:rPr lang="en-NZ" sz="3200" dirty="0" err="1"/>
              <a:t>Mahy</a:t>
            </a:r>
          </a:p>
          <a:p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585634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048672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Swinging on vines like the mighty Tarzan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Climbing up walls like Spiderman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Huffing and heaving with all of our force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Clip n’ climb; a sensational course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4537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577483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r>
              <a:rPr lang="en-NZ" dirty="0"/>
              <a:t>Our dance extravaganza was so much fun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With parents cheering loud from their lungs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We performed for them with such happy faces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Being sure not to forget our places</a:t>
            </a:r>
          </a:p>
        </p:txBody>
      </p:sp>
    </p:spTree>
    <p:extLst>
      <p:ext uri="{BB962C8B-B14F-4D97-AF65-F5344CB8AC3E}">
        <p14:creationId xmlns:p14="http://schemas.microsoft.com/office/powerpoint/2010/main" val="9727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28" y="2132856"/>
            <a:ext cx="7850521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918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433467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r>
              <a:rPr lang="en-NZ" dirty="0"/>
              <a:t>Everyone walked through the welcoming gates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We hung up our bags feeling really quite great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Year four and we’ve made it; we’re now mighty Oaks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So much to achieve, we'll show you how folks!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91950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075240" cy="5217443"/>
          </a:xfrm>
        </p:spPr>
        <p:txBody>
          <a:bodyPr vert="horz" anchor="t">
            <a:normAutofit/>
          </a:bodyPr>
          <a:lstStyle/>
          <a:p>
            <a:pPr marL="36576" indent="0">
              <a:buNone/>
            </a:pPr>
            <a:r>
              <a:rPr lang="en-NZ" dirty="0"/>
              <a:t>Creating a scarecrow was a such hard task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Our scarecrow even wore a garden pot mask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Collecting the straw was a very big chore</a:t>
            </a:r>
          </a:p>
          <a:p>
            <a:pPr marL="36576" indent="0">
              <a:buNone/>
            </a:pPr>
            <a:endParaRPr lang="en-NZ" dirty="0"/>
          </a:p>
          <a:p>
            <a:pPr marL="36576" indent="0">
              <a:buNone/>
            </a:pPr>
            <a:r>
              <a:rPr lang="en-NZ" dirty="0"/>
              <a:t>Pots also grew legs and stretched out past the door</a:t>
            </a:r>
          </a:p>
        </p:txBody>
      </p:sp>
    </p:spTree>
    <p:extLst>
      <p:ext uri="{BB962C8B-B14F-4D97-AF65-F5344CB8AC3E}">
        <p14:creationId xmlns:p14="http://schemas.microsoft.com/office/powerpoint/2010/main" val="140346324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111</TotalTime>
  <Words>267</Words>
  <Application>Microsoft Office PowerPoint</Application>
  <PresentationFormat>On-screen Show (4:3)</PresentationFormat>
  <Paragraphs>111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Franklin Gothic Book</vt:lpstr>
      <vt:lpstr>Wingdings 2</vt:lpstr>
      <vt:lpstr>Technic</vt:lpstr>
      <vt:lpstr>Years:  3, 4 and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3, 4 and 5</dc:title>
  <dc:creator>HELEN</dc:creator>
  <cp:lastModifiedBy>Felicity Boyd</cp:lastModifiedBy>
  <cp:revision>17</cp:revision>
  <cp:lastPrinted>2016-12-05T01:32:58Z</cp:lastPrinted>
  <dcterms:created xsi:type="dcterms:W3CDTF">2016-11-29T04:08:26Z</dcterms:created>
  <dcterms:modified xsi:type="dcterms:W3CDTF">2016-12-05T01:46:46Z</dcterms:modified>
</cp:coreProperties>
</file>